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71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45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04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70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6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57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45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1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35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5948-6C4D-4142-BA19-CB07E2908D1F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19BC-4754-4226-A923-9ADBDF8971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3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864973" y="605669"/>
            <a:ext cx="10544432" cy="5778656"/>
            <a:chOff x="864973" y="605669"/>
            <a:chExt cx="10544432" cy="577865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199" y="605669"/>
              <a:ext cx="9061622" cy="5712754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8262550" y="5453449"/>
              <a:ext cx="2191265" cy="930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74856" y="1013258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흑인계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74856" y="240298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프랑스계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4856" y="2601514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독일계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74856" y="1807386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네덜란드계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74856" y="141032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미국계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4856" y="1608854"/>
              <a:ext cx="8338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미국계 인디안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74856" y="2005918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영</a:t>
              </a:r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국계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74856" y="2998578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아일랜드계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4856" y="2800046"/>
              <a:ext cx="12346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스페인계</a:t>
              </a:r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r>
                <a:rPr lang="en-US" altLang="ko-KR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(</a:t>
              </a:r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히스패니안</a:t>
              </a:r>
              <a:r>
                <a:rPr lang="en-US" altLang="ko-KR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74856" y="3197110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이탈리아계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4856" y="339564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멕시코계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74856" y="3594174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노르웨이계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74856" y="1211790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에스키모계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74856" y="3792706"/>
              <a:ext cx="9364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푸에르토</a:t>
              </a:r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리코계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74856" y="399124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기타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64973" y="605669"/>
              <a:ext cx="10544432" cy="577865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74856" y="2204450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핀란드계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8336692" y="4514337"/>
            <a:ext cx="1243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864973" y="596485"/>
            <a:ext cx="10544432" cy="6074560"/>
            <a:chOff x="864973" y="596485"/>
            <a:chExt cx="10544432" cy="607456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5094" y="596485"/>
              <a:ext cx="6623222" cy="60745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34472" y="369055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漢族</a:t>
              </a:r>
              <a:endParaRPr lang="ko-KR" altLang="en-US" sz="1200" b="1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51674" y="3842955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藏族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9713" y="2640227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蒙古族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01077" y="5478175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泰族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46499" y="2141836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朝鮮族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8048375" y="2776157"/>
              <a:ext cx="98854" cy="906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8851562" y="3892388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5074517" y="4267213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6689122" y="4234262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6664402" y="3443425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6532606" y="5041576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990702" y="4143644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7998941" y="5206328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8580" y="3554627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回族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9421" y="860846"/>
              <a:ext cx="787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퉁구스族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1754" y="2388976"/>
              <a:ext cx="787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투르크族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49773" y="5263962"/>
              <a:ext cx="1088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인도네시아族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8712" y="4147757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苗族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4163" y="5519336"/>
              <a:ext cx="787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크메르族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4922100" y="2162437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261647" y="3645253"/>
              <a:ext cx="70014" cy="700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0900" y="6062774"/>
              <a:ext cx="1678739" cy="274249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6409713" y="6301946"/>
              <a:ext cx="1659242" cy="237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231892" y="4572000"/>
              <a:ext cx="2559702" cy="1967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704163" y="5823916"/>
              <a:ext cx="1197648" cy="656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1670993" y="4243910"/>
              <a:ext cx="3001363" cy="1998970"/>
              <a:chOff x="-280601" y="3530953"/>
              <a:chExt cx="3782256" cy="2257425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0601" y="3530953"/>
                <a:ext cx="2933700" cy="2257425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0455" y="5302059"/>
                <a:ext cx="1981200" cy="419100"/>
              </a:xfrm>
              <a:prstGeom prst="rect">
                <a:avLst/>
              </a:prstGeom>
            </p:spPr>
          </p:pic>
        </p:grpSp>
        <p:sp>
          <p:nvSpPr>
            <p:cNvPr id="32" name="직사각형 31"/>
            <p:cNvSpPr/>
            <p:nvPr/>
          </p:nvSpPr>
          <p:spPr>
            <a:xfrm>
              <a:off x="864973" y="605669"/>
              <a:ext cx="10544432" cy="577865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155094" y="6480056"/>
              <a:ext cx="4835608" cy="190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19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4" y="338971"/>
            <a:ext cx="9841909" cy="6267776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4283676" y="2323070"/>
            <a:ext cx="82378" cy="7414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136296" y="5877703"/>
            <a:ext cx="82378" cy="7414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717960" y="2664943"/>
            <a:ext cx="82378" cy="74141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421400" y="1453973"/>
            <a:ext cx="82378" cy="74141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7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32</Words>
  <Application>Microsoft Office PowerPoint</Application>
  <PresentationFormat>와이드스크린</PresentationFormat>
  <Paragraphs>27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server</dc:creator>
  <cp:lastModifiedBy>server</cp:lastModifiedBy>
  <cp:revision>13</cp:revision>
  <dcterms:created xsi:type="dcterms:W3CDTF">2020-02-05T00:13:33Z</dcterms:created>
  <dcterms:modified xsi:type="dcterms:W3CDTF">2020-02-05T13:00:47Z</dcterms:modified>
</cp:coreProperties>
</file>