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7" r:id="rId43"/>
    <p:sldId id="308" r:id="rId44"/>
    <p:sldId id="309" r:id="rId45"/>
    <p:sldId id="310" r:id="rId46"/>
    <p:sldId id="311" r:id="rId47"/>
    <p:sldId id="312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301" r:id="rId61"/>
    <p:sldId id="302" r:id="rId62"/>
    <p:sldId id="303" r:id="rId63"/>
    <p:sldId id="304" r:id="rId64"/>
    <p:sldId id="305" r:id="rId65"/>
    <p:sldId id="306" r:id="rId66"/>
    <p:sldId id="280" r:id="rId67"/>
    <p:sldId id="281" r:id="rId68"/>
    <p:sldId id="282" r:id="rId69"/>
    <p:sldId id="283" r:id="rId70"/>
    <p:sldId id="284" r:id="rId71"/>
    <p:sldId id="285" r:id="rId72"/>
    <p:sldId id="286" r:id="rId73"/>
    <p:sldId id="287" r:id="rId74"/>
    <p:sldId id="288" r:id="rId75"/>
    <p:sldId id="289" r:id="rId76"/>
    <p:sldId id="290" r:id="rId77"/>
    <p:sldId id="291" r:id="rId78"/>
    <p:sldId id="292" r:id="rId7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70F8-3D97-4243-80FE-FDC751E793D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A0B-72ED-4B38-BD14-58695647176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F5FF-77B3-4A9A-A61F-8F3795914BF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45B6-172B-4EA4-994D-CF94C34DD55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ED27-3CC1-498A-86C1-7E4F25A3A86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B1F-50A9-4314-8B0A-D01FF3767FB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02CF-0E2F-4D81-A0AF-BCE90888009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E633-20FE-4987-88C8-5383C3238D7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1662-24D3-4041-84D8-361CA61E2C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ABD2-40C9-4017-A562-0D770F73901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56F6-C91B-4FE2-B4A4-7AC296E216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DA47-2E89-4429-AD2F-2187AD268BB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434C-B28A-423B-AA9B-4F2128BFFCB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89FF-D64D-4420-A043-16898D4477D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90E6-CF0F-4F3E-922E-52D3232496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5612-613D-40BE-8F4D-F145A5855C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B747-903A-4169-A840-63D0A3E44D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8B6F-2745-4543-A2DA-05EEB22E53D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223E-4F41-4D7F-A199-6D61365FCF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AB06-6475-4423-B4C0-DEB8A781706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46BF-79AC-4EE0-BAFF-2F5256956DF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69D-46AD-41AF-9358-31214555292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FF51-E437-4C77-A2D8-01177CA9ADE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9205-815E-46BA-9841-8E34BEF768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8F0B-E14A-444B-9A0B-DE153CBBA2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24D5-C90E-4930-B20A-4F4E628F9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3FB6-169D-452F-82FE-FE674615AA4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4DEF-DECA-48BE-B7DD-1E372CF7176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9C55-F1BC-457C-A536-B98BBD06AE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3312-E91B-4BBC-B206-5FC95028DC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A55D-0BEF-470A-A9BD-BC139273968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F729-5770-4E75-B409-239011FB0D5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3732-8C3B-4688-8C83-230B25E0620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8B37-6E59-4776-9C36-E572A724256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4890-AF38-41F4-AF93-6E64DA73995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A5EB-566D-41E8-9176-215691DC722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B202-8D2E-4BF6-AED4-5EB37EE8A2D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0B6F-1A97-4D04-AA62-F51042D2C31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BFCE-8D19-455B-AA36-6A786B3909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6109-8E4C-46AE-BA68-6279905989D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01FD-9FC5-4CDC-BD59-FA3954FEA1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9126-F661-4AB9-A980-8BDAEE73F6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7914-0248-4AFA-B20A-40F2488281E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5D5B-C7EA-4F21-BE8B-51D994CEF8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A4D8-5FB5-489D-989C-EF84919DC22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3206-C973-49B8-B762-4D5BFEC3B1A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F040-FFA1-42AF-90CB-37497B637C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B05D-5C47-47D5-B913-9876183C9AF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EC89-E781-479F-A3EB-1B1217A4224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B206-CE22-4F52-9DD6-7E24EEE214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AD1F-3065-4C6A-B893-2D66E8147D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6F81-DEAB-4D64-870D-E672572ED94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6F47-3A25-4A2F-A2F0-CE659EEEEDE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BB53-EA26-4D03-8E75-5BC5736EA55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289F-6E8F-4732-A536-1FA029F46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D4EC-203A-4BD0-9BB6-E1F7FA26E0C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698A-2036-4775-966C-0FE840F175F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67C6-02B8-47E5-9F67-ED2198D551A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9543-A65E-4993-9203-D3B21E56B4A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B618-4215-4407-B13B-D733E441BCA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650-9A04-4EFF-A717-54D55542EB0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E8A6-B93E-4701-8E48-44092BDBAD2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CD75-D9F6-4E11-B5BA-FC9C9DE3EDD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6ED6-D8AE-4059-AC71-92BC836BDE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94F0-E707-44C6-8A77-B260745A304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A00F-4184-471E-9C88-7475FDCDED8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D40C-0CCD-4E9A-889D-E2D01EA0D5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C1F5-95AE-4404-BFAB-A9EF8529C65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EB19-CBC5-4A6A-B61B-867C990521A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1E0B-502D-4621-8561-2DAD7CA54E3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4D87-BBEE-41E9-8424-71F777144F8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9097-829A-4618-B1E8-7FF4C49BE3C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6378-962E-4F60-A25D-C88237802B5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3047-47ED-42C3-8502-C01F4891D1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28D8-031C-4575-B7BC-76B46534A1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5A88-3F67-486C-A30D-1A2FB808A26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5B2F-A181-4682-8947-4FE5D83AE6C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CF44-A818-4200-821B-A725C3DCF7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FFF3-5DE2-469C-88C9-D3DC320212A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0427-D0DE-4D2B-B298-73A902B2D51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3B01-4F0E-4B5E-B3D9-D468784A4C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1203-A705-44C6-BEC6-37F2D4B1571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4E75-0A79-4508-9E82-0E798C3336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00AA-5044-467F-BBD0-AFEF4BE3A12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F93B-9BB0-4FA1-B62F-2ADE75E91F8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6F03-248D-4A15-A4D6-F617146B570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966B-D90B-48FF-92E8-A43BD2B4ED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654A-ED8C-44DF-9033-09E4E338AD7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96223E-6334-4BC6-9418-75B6EC49E6E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9A808A-9EE9-459F-800C-F433C39F092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7D95F0-50A1-4AD9-9805-5D721D59BBD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DCB057-B69B-49C9-8BA3-2B0EDD7F77F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FCB0F8-CA65-40BC-9FA1-67BF22E93E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2E74E2-895D-4CC4-B439-E95F8B70DD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그림 6" descr="178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DA768D-FD90-40EE-9ECF-7E0DA00C0B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8221BC-CD2D-46D2-B316-D351AD2C7F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581" y="2289066"/>
            <a:ext cx="85298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죄와사망으로부터나의삶은변하고난충만하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052" y="4242207"/>
            <a:ext cx="76193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   은혜로다        주의은혜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한량없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3566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241943"/>
            <a:ext cx="75328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는          주의은혜      은혜로다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주의은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242207"/>
            <a:ext cx="693651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변함없는 신실하신  주의은혜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3566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65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65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65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65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65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65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65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65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65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238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365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35279" y="262389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365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35279" y="262389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65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35279" y="262389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  <a:endParaRPr kumimoji="1"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091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091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091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091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091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091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091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091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759700" y="5843588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25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25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25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25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" name="Picture 20" descr="25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25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805264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kumimoji="1"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찬434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찬434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찬434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찬434-후렴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찬434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찬434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찬434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찬434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찬434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찬434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1812" y="26238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찬434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3271" y="26238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찬434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3271" y="26238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찬434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3271" y="26238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나같은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죄인 살리신 주 은혜  놀 라 와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462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잃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었던생명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찾았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고광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명을얻었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네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08" y="251937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 같은 죄인 살리신 </a:t>
            </a:r>
            <a:r>
              <a:rPr lang="en-US" altLang="ko-KR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(Amazing Grace)</a:t>
            </a:r>
            <a:endParaRPr lang="ko-KR" alt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큰죄악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에서  건지신 주은혜  놀라 와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552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처음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믿은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그시간귀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하고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귀하 다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289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이제껏 내가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산것도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라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548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또  나를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장차 본향에인 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도해주시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리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거시서 우리 영원히 주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님의은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혜로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465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처럼밝게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살면서주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찬양하리  라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12360" y="26064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12360" y="26064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19" y="4357694"/>
            <a:ext cx="79688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아버지품으로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196" y="332656"/>
            <a:ext cx="264207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보혈을 지나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80618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한걸음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953" y="4357694"/>
            <a:ext cx="52469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씩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가네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19" y="4357694"/>
            <a:ext cx="79688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아버지품으로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80618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한걸음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953" y="4357694"/>
            <a:ext cx="77636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씩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가네                              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1336" y="2060848"/>
            <a:ext cx="10631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35769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내영을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278" y="2060848"/>
            <a:ext cx="80522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존귀한                 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357694"/>
            <a:ext cx="56957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      새롭게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하네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1336" y="2060848"/>
            <a:ext cx="10631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35769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내영을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278" y="2060848"/>
            <a:ext cx="80522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존귀한                 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357694"/>
            <a:ext cx="6548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      새롭게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하네                            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지존1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지존2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지존3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0351" y="2278613"/>
            <a:ext cx="6676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신실하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 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항상 거기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5616" y="4078813"/>
            <a:ext cx="7282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계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주사랑을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뭐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 할까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388" y="245801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주님은 신실하고</a:t>
            </a:r>
            <a:endParaRPr lang="ko-KR" alt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5360" y="1646377"/>
            <a:ext cx="8302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주사랑이내생명보다귀하고주사랑이파도보다더강해요</a:t>
            </a:r>
            <a:endParaRPr kumimoji="1" lang="en-US" altLang="ko-KR" sz="32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808" y="3347685"/>
            <a:ext cx="8640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세월이가고꽃이시들어도주사랑영원해주님사랑신실해요</a:t>
            </a:r>
            <a:endParaRPr kumimoji="1" lang="en-US" altLang="ko-KR" sz="32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9798" y="5086925"/>
            <a:ext cx="500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신실해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요 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70813" y="5926138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82603"/>
            <a:ext cx="77380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시작됐네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우리주님의능력이나의삶을다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170769"/>
            <a:ext cx="70134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스리고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새롭게하네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자유하네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3566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4792" y="310475"/>
            <a:ext cx="43011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600" dirty="0">
                <a:ln>
                  <a:solidFill>
                    <a:srgbClr val="800000"/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은혜로다</a:t>
            </a:r>
            <a:r>
              <a:rPr lang="en-US" altLang="ko-KR" sz="3600" dirty="0">
                <a:ln>
                  <a:solidFill>
                    <a:srgbClr val="800000"/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>
                <a:ln>
                  <a:solidFill>
                    <a:srgbClr val="800000"/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시작됐네</a:t>
            </a:r>
            <a:r>
              <a:rPr lang="en-US" altLang="ko-KR" sz="3600" dirty="0">
                <a:ln>
                  <a:solidFill>
                    <a:srgbClr val="800000"/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600" dirty="0">
              <a:ln>
                <a:solidFill>
                  <a:srgbClr val="800000"/>
                </a:solidFill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278</Words>
  <Application>Microsoft Office PowerPoint</Application>
  <PresentationFormat>화면 슬라이드 쇼(4:3)</PresentationFormat>
  <Paragraphs>107</Paragraphs>
  <Slides>68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68</vt:i4>
      </vt:variant>
    </vt:vector>
  </HeadingPairs>
  <TitlesOfParts>
    <vt:vector size="79" baseType="lpstr">
      <vt:lpstr>4_Office 테마</vt:lpstr>
      <vt:lpstr>1_Office 테마</vt:lpstr>
      <vt:lpstr>1_기본 디자인</vt:lpstr>
      <vt:lpstr>2_Office 테마</vt:lpstr>
      <vt:lpstr>8_Office 테마</vt:lpstr>
      <vt:lpstr>3_Office 테마</vt:lpstr>
      <vt:lpstr>4_기본 디자인</vt:lpstr>
      <vt:lpstr>5_Office 테마</vt:lpstr>
      <vt:lpstr>9_Office 테마</vt:lpstr>
      <vt:lpstr>3_기본 디자인</vt:lpstr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kmkim</dc:creator>
  <cp:lastModifiedBy>kmkim</cp:lastModifiedBy>
  <cp:revision>1</cp:revision>
  <dcterms:created xsi:type="dcterms:W3CDTF">2018-09-04T18:40:28Z</dcterms:created>
  <dcterms:modified xsi:type="dcterms:W3CDTF">2018-09-04T18:48:57Z</dcterms:modified>
</cp:coreProperties>
</file>