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58" r:id="rId3"/>
    <p:sldId id="308" r:id="rId4"/>
    <p:sldId id="259" r:id="rId5"/>
    <p:sldId id="289" r:id="rId6"/>
    <p:sldId id="291" r:id="rId7"/>
    <p:sldId id="295" r:id="rId8"/>
    <p:sldId id="294" r:id="rId9"/>
    <p:sldId id="260" r:id="rId10"/>
    <p:sldId id="261" r:id="rId11"/>
    <p:sldId id="264" r:id="rId12"/>
    <p:sldId id="299" r:id="rId13"/>
    <p:sldId id="266" r:id="rId14"/>
    <p:sldId id="298" r:id="rId15"/>
    <p:sldId id="269" r:id="rId16"/>
    <p:sldId id="270" r:id="rId17"/>
    <p:sldId id="275" r:id="rId18"/>
    <p:sldId id="285" r:id="rId19"/>
    <p:sldId id="307" r:id="rId20"/>
    <p:sldId id="277" r:id="rId21"/>
    <p:sldId id="297" r:id="rId22"/>
    <p:sldId id="257" r:id="rId23"/>
    <p:sldId id="280" r:id="rId24"/>
    <p:sldId id="267" r:id="rId25"/>
    <p:sldId id="306" r:id="rId26"/>
    <p:sldId id="292" r:id="rId27"/>
    <p:sldId id="293" r:id="rId28"/>
    <p:sldId id="272" r:id="rId29"/>
    <p:sldId id="300" r:id="rId30"/>
    <p:sldId id="290" r:id="rId31"/>
    <p:sldId id="305" r:id="rId32"/>
    <p:sldId id="286" r:id="rId33"/>
    <p:sldId id="283" r:id="rId34"/>
    <p:sldId id="281" r:id="rId35"/>
    <p:sldId id="273" r:id="rId36"/>
    <p:sldId id="268" r:id="rId37"/>
    <p:sldId id="288" r:id="rId38"/>
    <p:sldId id="279" r:id="rId39"/>
    <p:sldId id="284" r:id="rId40"/>
    <p:sldId id="265" r:id="rId41"/>
    <p:sldId id="262" r:id="rId42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52378-E254-4A92-80D8-66016B5C1D0A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92C3C-83DF-4470-816D-9862B48EEE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24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krainian_languag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Ukrain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Mark </a:t>
            </a:r>
            <a:r>
              <a:rPr lang="en-US" altLang="ko-KR" b="1" dirty="0" err="1" smtClean="0"/>
              <a:t>Khaisman</a:t>
            </a:r>
            <a:r>
              <a:rPr lang="en-US" altLang="ko-KR" dirty="0" smtClean="0"/>
              <a:t> (</a:t>
            </a:r>
            <a:r>
              <a:rPr lang="en-US" altLang="ko-KR" dirty="0" smtClean="0">
                <a:hlinkClick r:id="rId3" action="ppaction://hlinkfile" tooltip="Ukrainian language"/>
              </a:rPr>
              <a:t>Ukrainian</a:t>
            </a:r>
            <a:r>
              <a:rPr lang="en-US" altLang="ko-KR" dirty="0" smtClean="0"/>
              <a:t>: </a:t>
            </a:r>
            <a:r>
              <a:rPr lang="az-Cyrl-AZ" altLang="ko-KR" dirty="0" smtClean="0"/>
              <a:t>Марк Хайсман, </a:t>
            </a:r>
            <a:r>
              <a:rPr lang="en-US" altLang="ko-KR" dirty="0" smtClean="0"/>
              <a:t>born 1958, Kyiv, Ukraine) is a </a:t>
            </a:r>
            <a:r>
              <a:rPr lang="en-US" altLang="ko-KR" dirty="0" smtClean="0">
                <a:hlinkClick r:id="rId4" action="ppaction://hlinkfile" tooltip="Ukraine"/>
              </a:rPr>
              <a:t>Ukrainian</a:t>
            </a:r>
            <a:r>
              <a:rPr lang="en-US" altLang="ko-KR" dirty="0" smtClean="0"/>
              <a:t> visual artist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2C3C-83DF-4470-816D-9862B48EEE2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46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2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1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0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17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63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63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50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03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8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03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876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24613CB-DDBE-4258-ACD1-36A1312E053E}" type="datetimeFigureOut">
              <a:rPr lang="ko-KR" altLang="en-US" smtClean="0"/>
              <a:t>2015-06-17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87FD441-6A35-48A6-A094-98FBF452204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xStyles>
    <p:titleStyle>
      <a:lvl1pPr algn="ctr" defTabSz="914400" rtl="0" eaLnBrk="1" latinLnBrk="1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1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1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1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1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1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1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1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1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1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boredpanda.com/packing-tape-art-mark-khaisman/?image_id=duct-tape-art-mark-khaisman-1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theartblog.org/wp-content/uploaded/khaisman_11_2_3_4-1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unich Symphony Orchestra; Albert Lizzio - Concerto Grosso no. 26 in D major - Bour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44624" y="5502027"/>
            <a:ext cx="609600" cy="609600"/>
          </a:xfrm>
          <a:prstGeom prst="rect">
            <a:avLst/>
          </a:prstGeom>
        </p:spPr>
      </p:pic>
      <p:pic>
        <p:nvPicPr>
          <p:cNvPr id="6" name="Picture 2" descr="Mark Khaisman - Blue Glass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58697" cy="686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 453e1c39-b7fa-4161-bb5e-559955b5244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ark Khaisman - Pulled yourself together a bit...that's be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228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 7456acf0-270c-4eb6-a940-305eea1984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11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ark Khaisman - I Shouldn'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8" y="1"/>
            <a:ext cx="91557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 86efd505-1dc6-44bb-a1a3-0ee68bef85d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" y="0"/>
            <a:ext cx="91043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37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 53b18980-5d18-4b34-9e51-179610998f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3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y.voltashow.com/typo3temp/pics/A_Man_Looking_Away_3_c764f2ac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rk-Khaisman-man-with-a-hat-interview-by-Creative-Ma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471" cy="68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9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uct-tape-art-mark-khaisman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8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2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rk-Khaisman-art-tape-interview-by-Creative-Ma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791"/>
            <a:ext cx="9144001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6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 1c8a4828-c0e7-4380-b151-ef73aea021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0"/>
            <a:ext cx="4310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75679" y="764704"/>
            <a:ext cx="481547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dirty="0" smtClean="0">
                <a:effectLst/>
                <a:latin typeface="Eras Bold ITC" pitchFamily="34" charset="0"/>
              </a:rPr>
              <a:t>Mark  </a:t>
            </a:r>
            <a:r>
              <a:rPr lang="en-US" altLang="ko-KR" sz="4800" dirty="0" err="1" smtClean="0">
                <a:effectLst/>
                <a:latin typeface="Eras Bold ITC" pitchFamily="34" charset="0"/>
              </a:rPr>
              <a:t>Khaisman</a:t>
            </a:r>
            <a:endParaRPr lang="en-US" altLang="ko-KR" sz="4800" dirty="0" smtClean="0">
              <a:effectLst/>
              <a:latin typeface="Eras Bold ITC" pitchFamily="34" charset="0"/>
            </a:endParaRPr>
          </a:p>
          <a:p>
            <a:pPr algn="ctr"/>
            <a:r>
              <a:rPr lang="en-US" altLang="ko-KR" sz="2000" b="1" dirty="0" smtClean="0">
                <a:latin typeface="Eras Bold ITC" pitchFamily="34" charset="0"/>
              </a:rPr>
              <a:t>(1958~)</a:t>
            </a:r>
          </a:p>
          <a:p>
            <a:pPr algn="ctr"/>
            <a:endParaRPr lang="en-US" altLang="ko-KR" sz="2400" b="1" dirty="0" smtClean="0">
              <a:latin typeface="Eras Bold ITC" pitchFamily="34" charset="0"/>
            </a:endParaRPr>
          </a:p>
          <a:p>
            <a:pPr algn="ctr"/>
            <a:r>
              <a:rPr lang="en-US" altLang="ko-KR" sz="2400" b="1" dirty="0" err="1" smtClean="0">
                <a:latin typeface="Eras Bold ITC" pitchFamily="34" charset="0"/>
              </a:rPr>
              <a:t>Ukraninan</a:t>
            </a:r>
            <a:r>
              <a:rPr lang="en-US" altLang="ko-KR" sz="2400" b="1" dirty="0" smtClean="0">
                <a:latin typeface="Eras Bold ITC" pitchFamily="34" charset="0"/>
              </a:rPr>
              <a:t>  </a:t>
            </a:r>
            <a:r>
              <a:rPr lang="en-US" altLang="ko-KR" sz="2400" b="1" dirty="0">
                <a:latin typeface="Eras Bold ITC" pitchFamily="34" charset="0"/>
              </a:rPr>
              <a:t>artist </a:t>
            </a:r>
          </a:p>
          <a:p>
            <a:pPr algn="ctr"/>
            <a:endParaRPr lang="ko-KR" altLang="en-US" sz="2000" b="1" dirty="0">
              <a:latin typeface="Eras Bold ITC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293296" y="5877272"/>
            <a:ext cx="4850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0" dirty="0" smtClean="0">
                <a:solidFill>
                  <a:srgbClr val="F84C18"/>
                </a:solidFill>
                <a:effectLst/>
                <a:latin typeface="Eras Bold ITC" pitchFamily="34" charset="0"/>
              </a:rPr>
              <a:t>The  Incredible Tape  Art </a:t>
            </a:r>
            <a:endParaRPr lang="ko-KR" altLang="en-US" sz="2800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ark Khaisman - Tape Noir_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8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 96b311dc-6fa7-493d-86c6-af72c82bb1b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08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rk-Khaisman-interview-with-Creative-Ma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6" y="-36372"/>
            <a:ext cx="9156726" cy="689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3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 4963d43-a979-4d7a-afde-efef3babc6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2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uct-tape-art-mark-khaisman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ark Khaisman - Woman_with_Earr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7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ark Khaisman - Tape Noir_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08"/>
            <a:ext cx="9144000" cy="68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6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y.voltashow.com/typo3temp/pics/Girl_with_Earring_1_a24b78b0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10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43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ark Khaisman - What if he isn't gui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7"/>
            <a:ext cx="9144000" cy="68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rk Khaisman - Bond Girl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260648"/>
            <a:ext cx="4237027" cy="631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rk-Khaisman-Drussus-interview-by-Creative-Ma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42" y="260647"/>
            <a:ext cx="4737414" cy="631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4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 4e055937-eaa0-4e94-8a08-2a3d508dfca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88"/>
            <a:ext cx="9144000" cy="614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1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uct-tape-art-mark-khaisman-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" y="2296"/>
            <a:ext cx="4472928" cy="68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rk Khaisman - Birkin Girl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11040"/>
            <a:ext cx="457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4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haisman_11_2_3_4-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3" y="1573155"/>
            <a:ext cx="3014642" cy="401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rk Khaisman - Birkin Bag no.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90" y="1573155"/>
            <a:ext cx="3027045" cy="401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rk Khaisman - Blue Birkin 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36" y="1573155"/>
            <a:ext cx="3021364" cy="40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2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rk-Khaisman-Roman-Portrait--interview-by-Creative-Ma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" y="476672"/>
            <a:ext cx="4496819" cy="59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rt-by-Mark-Khaisman-Roman-interview-by-Creative-Ma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38" y="476672"/>
            <a:ext cx="4461961" cy="59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42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rk-Khaisman-man-from-near-Cumae-interview-by-Creative-Ma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51596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 descr="6 76d23d08-fdae-4254-8ce8-c8ce6ea470c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34" y="404664"/>
            <a:ext cx="4515966" cy="602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3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y.voltashow.com/uploads/pics/Smiling_Man_from_Miam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558151" cy="60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ny.voltashow.com/uploads/pics/Greg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72" y="405424"/>
            <a:ext cx="4529663" cy="60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92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 9e1dc562-03b7-4140-b3ee-f935522c9cd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4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rk Khaisman - Untitled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9" y="404664"/>
            <a:ext cx="9126521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rk-Khaisman-Window-interview-by-Creative-Ma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" y="-22241"/>
            <a:ext cx="9128392" cy="68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rtist-Mark-Khaisman-USA-interview-by-Creative-Ma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 e6974496-237b-495f-a7fa-c65fc965986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680"/>
            <a:ext cx="4411923" cy="588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ny.voltashow.com/uploads/pics/Chair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25" y="508501"/>
            <a:ext cx="4462976" cy="592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rk Khaisman - James &amp; Ursula no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" y="332656"/>
            <a:ext cx="9146667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 68f74b3d-ee69-4ef8-a0d6-6c380e9bab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" y="548680"/>
            <a:ext cx="4544538" cy="5680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355976" y="6398432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  <p:pic>
        <p:nvPicPr>
          <p:cNvPr id="4" name="Picture 2" descr="Mark-Khaisman-art-1985-interview-by-Creative-Ma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17" y="521624"/>
            <a:ext cx="4291943" cy="570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:blinds dir="vert"/>
      </p:transition>
    </mc:Choice>
    <mc:Fallback xmlns="">
      <p:transition spd="slow" advTm="1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rk Khaisman - Bond Kiss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rk Khaisman - Frame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4" y="1"/>
            <a:ext cx="9158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ark Khaisman - Tape Noir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0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 3 9da3fb2-5489-434b-8916-2fafed5dca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8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 e6469189-f8a7-4b84-9463-286955c33ff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63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  Incredible Tape  Art(baba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 Incredible Tape  Art(baba)</Template>
  <TotalTime>66</TotalTime>
  <Words>33</Words>
  <Application>Microsoft Office PowerPoint</Application>
  <PresentationFormat>화면 슬라이드 쇼(4:3)</PresentationFormat>
  <Paragraphs>8</Paragraphs>
  <Slides>40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40</vt:i4>
      </vt:variant>
    </vt:vector>
  </HeadingPairs>
  <TitlesOfParts>
    <vt:vector size="42" baseType="lpstr">
      <vt:lpstr>The  Incredible Tape  Art(baba)</vt:lpstr>
      <vt:lpstr>BlackTie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10</cp:revision>
  <dcterms:created xsi:type="dcterms:W3CDTF">2015-06-17T13:20:03Z</dcterms:created>
  <dcterms:modified xsi:type="dcterms:W3CDTF">2015-06-17T14:29:34Z</dcterms:modified>
</cp:coreProperties>
</file>