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7" r:id="rId3"/>
    <p:sldId id="283" r:id="rId4"/>
    <p:sldId id="281" r:id="rId5"/>
    <p:sldId id="282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8" r:id="rId20"/>
    <p:sldId id="271" r:id="rId21"/>
    <p:sldId id="272" r:id="rId22"/>
    <p:sldId id="273" r:id="rId23"/>
    <p:sldId id="274" r:id="rId24"/>
    <p:sldId id="280" r:id="rId25"/>
    <p:sldId id="284" r:id="rId26"/>
    <p:sldId id="275" r:id="rId27"/>
    <p:sldId id="279" r:id="rId28"/>
    <p:sldId id="257" r:id="rId2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47EC-842F-4DFE-A023-38645A244FCE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6B90-B246-4559-BC98-303E5C8141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6B90-B246-4559-BC98-303E5C8141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0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6B90-B246-4559-BC98-303E5C81416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1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6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8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2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1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5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5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9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E1EA-5626-4409-987A-08E9680DEF57}" type="datetimeFigureOut">
              <a:rPr lang="ko-KR" altLang="en-US" smtClean="0"/>
              <a:t>2014-04-06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BB72-D16C-40F7-92D9-3F916B4D35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662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tissot.org/Jesus-At-Bethany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tissot.org/Adam-and-Eve-Driven-from-Paradis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tissot.org/Mary-Magdalene's-Box-of-Very-Precious-Ointment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tissot.org/The-Plague-Of-Locust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7__The_Youth_of_Jesus_sml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1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841874" y="764704"/>
            <a:ext cx="43021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smtClean="0"/>
              <a:t>James </a:t>
            </a:r>
            <a:r>
              <a:rPr lang="en-US" altLang="ko-KR" sz="4800" b="1" dirty="0" err="1" smtClean="0"/>
              <a:t>Tissot</a:t>
            </a:r>
            <a:endParaRPr lang="en-US" altLang="ko-KR" sz="4800" b="1" dirty="0" smtClean="0"/>
          </a:p>
          <a:p>
            <a:pPr algn="ctr"/>
            <a:r>
              <a:rPr lang="en-US" altLang="ko-KR" sz="2400" b="1" dirty="0" smtClean="0"/>
              <a:t>1836-1902 </a:t>
            </a:r>
            <a:r>
              <a:rPr lang="ko-KR" altLang="en-US" sz="2400" b="1" dirty="0" smtClean="0"/>
              <a:t>佛</a:t>
            </a:r>
            <a:r>
              <a:rPr lang="en-US" altLang="ko-KR" sz="2400" b="1" dirty="0" smtClean="0"/>
              <a:t> </a:t>
            </a:r>
            <a:endParaRPr lang="en-US" altLang="ko-KR" sz="2400" b="1" dirty="0" smtClean="0"/>
          </a:p>
          <a:p>
            <a:pPr algn="ctr"/>
            <a:endParaRPr lang="en-US" altLang="ko-KR" sz="4400" b="1" dirty="0" smtClean="0"/>
          </a:p>
          <a:p>
            <a:pPr algn="ctr"/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The Life of Christ</a:t>
            </a:r>
            <a:endParaRPr lang="en-US" altLang="ko-KR" sz="4400" b="1" dirty="0"/>
          </a:p>
        </p:txBody>
      </p:sp>
      <p:pic>
        <p:nvPicPr>
          <p:cNvPr id="4" name="God of Mercy and Compass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6093296"/>
            <a:ext cx="609600" cy="6096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855746" y="6213430"/>
            <a:ext cx="330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Youth of Jesus,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9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4__sml_The_Magi_Journey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73"/>
            <a:ext cx="9144000" cy="636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93019" y="6458860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Magi Journeying,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08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8__Jesus_Ministered_to_by_Angels_sm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97980" y="6488668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Jesus Ministered to by Angels,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1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9_sml__Jesus_Unrolls_the_Book_in_the_Synagogu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3"/>
            <a:ext cx="5033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033962" y="5229200"/>
            <a:ext cx="4110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Jesus Unrolls the Book in the Synagogue,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8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0_sml_Healing_of_the_Lepers_at_Capernau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0"/>
            <a:ext cx="3813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" y="5733256"/>
            <a:ext cx="533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/>
              <a:t>Healing of the Lepers at Capernaum,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2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1__sml_Ordaining_of_the_Twelve_Apost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" y="260648"/>
            <a:ext cx="9144000" cy="60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79" y="6309904"/>
            <a:ext cx="913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Ordaining of the Twelve Apostles,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5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2_sml_The_Sermon_of_the_Beatitud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9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59325" y="6165304"/>
            <a:ext cx="439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The Sermon of the Beatitudes, </a:t>
            </a:r>
            <a:endParaRPr lang="en-US" altLang="ko-KR" b="1" i="1" dirty="0" smtClean="0"/>
          </a:p>
          <a:p>
            <a:pPr algn="ctr"/>
            <a:r>
              <a:rPr lang="en-US" altLang="ko-KR" b="1" i="1" dirty="0" smtClean="0"/>
              <a:t>1886-96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91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3_sml_The_Daughter_of_Herodias_Danc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0"/>
            <a:ext cx="5376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093296"/>
            <a:ext cx="3767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The Daughter of Herodias Dancing, 1886-96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10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ile204.uf.daum.net/image/2612C944530176D11FB2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4318396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768274" y="5516921"/>
            <a:ext cx="204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Baptism of Jesus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484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4_sml_The_Miracle_of_the_Loaves_and_Fish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3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64253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The Miracle of the Loaves and Fishes, 1886-96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23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ile238.uf.daum.net/image/23116544530176D21FE6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76295" cy="66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54754" y="6488668"/>
            <a:ext cx="206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>
                <a:hlinkClick r:id="rId3"/>
              </a:rPr>
              <a:t>Jesus At Bethany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49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file201.uf.daum.net/image/261C2F44530176D01A7B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5187"/>
            <a:ext cx="10042656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77003" y="6488668"/>
            <a:ext cx="418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>
                <a:hlinkClick r:id="rId3"/>
              </a:rPr>
              <a:t>Adam and Eve Driven from Paradise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1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5_sml_Jesus_Goes_Up_Alone_onto_a_Mountain_to_Pr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0" y="0"/>
            <a:ext cx="3881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64116" y="5877272"/>
            <a:ext cx="527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Jesus Goes Up Alone onto a Mountain to Pray,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6_sml_The_Magdalene_Before_Her_Convers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4" y="0"/>
            <a:ext cx="3484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3912" y="5949280"/>
            <a:ext cx="565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/>
              <a:t>The Magdalene Before Her Conversion,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0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7__sml_The_Lord_s_Pray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52120" y="6093296"/>
            <a:ext cx="312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Lord's Prayer, 1886-96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0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8__sml_The_Return_of_the_Prodigal_S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14" y="51619"/>
            <a:ext cx="433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3852" y="6133946"/>
            <a:ext cx="4807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/>
              <a:t>The Return of the Prodigal Son,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36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file221.uf.daum.net/image/226522425301724018D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"/>
            <a:ext cx="9252519" cy="685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25604" y="6205954"/>
            <a:ext cx="6201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The Prodigal Son in Modern Life: The Return (1882)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0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file218.uf.daum.net/image/260F0744530176D2219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299"/>
            <a:ext cx="9511284" cy="73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496782" y="6488668"/>
            <a:ext cx="3795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Prodigal Son in Modern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47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9__The_Grotto_of_the_Ago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62" y="6497"/>
            <a:ext cx="9388541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90109" y="6576019"/>
            <a:ext cx="3946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Grotto of the Agony,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93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file222.uf.daum.net/image/212CAA44530176D20EEA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20030"/>
            <a:ext cx="9468544" cy="79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65422" y="6518165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u="sng" dirty="0">
                <a:hlinkClick r:id="rId3"/>
              </a:rPr>
              <a:t>Mary Magdalene's Box of Very Precious Ointment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20__sml_What_Our_Lord_Saw_from_the_Cro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21"/>
            <a:ext cx="635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350000" y="5589240"/>
            <a:ext cx="2761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/>
              <a:t>What Our Lord Saw from the Cross, </a:t>
            </a:r>
            <a:endParaRPr lang="en-US" altLang="ko-KR" b="1" i="1" dirty="0" smtClean="0"/>
          </a:p>
          <a:p>
            <a:pPr algn="ctr"/>
            <a:r>
              <a:rPr lang="en-US" altLang="ko-KR" b="1" i="1" dirty="0" smtClean="0"/>
              <a:t>1886-94</a:t>
            </a:r>
            <a:r>
              <a:rPr lang="en-US" altLang="ko-KR" b="1" dirty="0"/>
              <a:t/>
            </a:r>
            <a:br>
              <a:rPr lang="en-US" altLang="ko-KR" b="1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2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file207.uf.daum.net/image/25293244530176D11146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413"/>
            <a:ext cx="4427984" cy="694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 smtClean="0"/>
              <a:t>Hagar and the Angel in the Desert </a:t>
            </a:r>
          </a:p>
          <a:p>
            <a:pPr algn="ctr"/>
            <a:r>
              <a:rPr lang="en-US" altLang="ko-KR" b="1" dirty="0" smtClean="0"/>
              <a:t>1896-1900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60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file225.uf.daum.net/image/227A5542530172400B31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8" y="29038"/>
            <a:ext cx="8696850" cy="6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87824" y="616530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Michal Despises David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file214.uf.daum.net/image/27322742530172412C3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9" y="26738"/>
            <a:ext cx="8268703" cy="68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347864" y="6237312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>
                <a:hlinkClick r:id="rId3"/>
              </a:rPr>
              <a:t>The Plague Of Locusts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9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75" y="-531440"/>
            <a:ext cx="9582914" cy="7704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777357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50629" y="6488668"/>
            <a:ext cx="355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Sojourn in Egypt,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1__Jesus_Looking_through_a_Latti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0"/>
            <a:ext cx="8362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0525" y="6381328"/>
            <a:ext cx="836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bg1"/>
                </a:solidFill>
              </a:rPr>
              <a:t>Jesus Looking through a Lattice, 1886-94</a:t>
            </a:r>
            <a:r>
              <a:rPr lang="en-US" altLang="ko-KR" b="1" dirty="0">
                <a:solidFill>
                  <a:schemeClr val="bg1"/>
                </a:solidFill>
              </a:rPr>
              <a:t/>
            </a:r>
            <a:br>
              <a:rPr lang="en-US" altLang="ko-KR" b="1" dirty="0">
                <a:solidFill>
                  <a:schemeClr val="bg1"/>
                </a:solidFill>
              </a:rPr>
            </a:b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2__The_Annunci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0"/>
            <a:ext cx="8769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988072" y="6488668"/>
            <a:ext cx="316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i="1" dirty="0"/>
              <a:t>The </a:t>
            </a:r>
            <a:r>
              <a:rPr lang="en-US" altLang="ko-KR" b="1" i="1" dirty="0" smtClean="0"/>
              <a:t>Annunciation, </a:t>
            </a:r>
            <a:r>
              <a:rPr lang="en-US" altLang="ko-KR" b="1" i="1" dirty="0"/>
              <a:t>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9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x500_3_sml_The_Adoration_of_the_Shepherd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0"/>
            <a:ext cx="8262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04070" y="6381328"/>
            <a:ext cx="47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/>
              <a:t>The Adoration of the Shepherds, 1886-94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1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프레젠테이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프레젠테이션2</Template>
  <TotalTime>3</TotalTime>
  <Words>200</Words>
  <Application>Microsoft Office PowerPoint</Application>
  <PresentationFormat>화면 슬라이드 쇼(4:3)</PresentationFormat>
  <Paragraphs>40</Paragraphs>
  <Slides>28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프레젠테이션2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</cp:revision>
  <dcterms:created xsi:type="dcterms:W3CDTF">2014-04-06T14:05:28Z</dcterms:created>
  <dcterms:modified xsi:type="dcterms:W3CDTF">2014-04-06T14:08:57Z</dcterms:modified>
</cp:coreProperties>
</file>