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9" r:id="rId3"/>
    <p:sldId id="260" r:id="rId4"/>
    <p:sldId id="261" r:id="rId5"/>
    <p:sldId id="262" r:id="rId6"/>
    <p:sldId id="266" r:id="rId7"/>
    <p:sldId id="267" r:id="rId8"/>
    <p:sldId id="268" r:id="rId9"/>
    <p:sldId id="271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2" r:id="rId18"/>
    <p:sldId id="299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88F79-2FEB-4117-8B3A-9F641BE0A598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7FA97-5E46-44B5-A131-C3A925B9200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13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ko-KR" b="1" dirty="0" smtClean="0"/>
              <a:t>Rogier van der Weyden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A97-5E46-44B5-A131-C3A925B9200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635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/>
              <a:t>Jan van Eyck                                                          El Greco</a:t>
            </a:r>
            <a:r>
              <a:rPr lang="en-US" altLang="ko-KR" dirty="0" smtClean="0"/>
              <a:t> </a:t>
            </a:r>
            <a:endParaRPr lang="ko-KR" altLang="en-US" dirty="0" smtClean="0"/>
          </a:p>
          <a:p>
            <a:pPr algn="ctr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A97-5E46-44B5-A131-C3A925B9200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089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smtClean="0"/>
              <a:t>Jacob de Wit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A97-5E46-44B5-A131-C3A925B9200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7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 err="1" smtClean="0"/>
              <a:t>Bartolome</a:t>
            </a:r>
            <a:r>
              <a:rPr lang="en-US" altLang="ko-KR" b="1" dirty="0" smtClean="0"/>
              <a:t> Esteban Murillo</a:t>
            </a:r>
            <a:endParaRPr lang="ko-KR" altLang="en-US" b="1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A97-5E46-44B5-A131-C3A925B9200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62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 err="1" smtClean="0">
                <a:effectLst/>
              </a:rPr>
              <a:t>mary</a:t>
            </a:r>
            <a:r>
              <a:rPr lang="en-US" altLang="ko-KR" b="1" dirty="0" smtClean="0">
                <a:effectLst/>
              </a:rPr>
              <a:t> &amp; </a:t>
            </a:r>
            <a:r>
              <a:rPr lang="en-US" altLang="ko-KR" b="1" dirty="0" err="1" smtClean="0">
                <a:effectLst/>
              </a:rPr>
              <a:t>jesus’</a:t>
            </a:r>
            <a:r>
              <a:rPr lang="en-US" altLang="ko-KR" b="1" dirty="0" smtClean="0">
                <a:effectLst/>
              </a:rPr>
              <a:t> birth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B7CE-39A8-44AF-84BE-D92BBC192D8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5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James </a:t>
            </a:r>
            <a:r>
              <a:rPr lang="en-US" altLang="ko-KR" dirty="0" err="1" smtClean="0"/>
              <a:t>Tissot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A97-5E46-44B5-A131-C3A925B9200B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72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Botticelli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A97-5E46-44B5-A131-C3A925B9200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96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1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68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2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88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0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7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2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1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1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8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A424-E072-475F-A1AE-66426E3FB532}" type="datetimeFigureOut">
              <a:rPr lang="ko-KR" altLang="en-US" smtClean="0"/>
              <a:t>2014-12-17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08961-3E6E-4F33-B2F6-DC98F46BFD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416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0"/>
            <a:ext cx="68929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99392"/>
            <a:ext cx="4427984" cy="695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gnificat(Tone 2, D, g.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0"/>
            <a:ext cx="4894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0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25" y="0"/>
            <a:ext cx="6280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019331" y="0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Magnificat</a:t>
            </a:r>
            <a:r>
              <a:rPr lang="en-US" altLang="ko-KR" b="1" dirty="0" smtClean="0"/>
              <a:t> 2 </a:t>
            </a:r>
            <a:r>
              <a:rPr lang="en-US" altLang="ko-KR" b="1" dirty="0"/>
              <a:t>: The Visitation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192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19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38" y="0"/>
            <a:ext cx="6053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4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8" y="0"/>
            <a:ext cx="4110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7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53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0"/>
            <a:ext cx="5440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3" y="0"/>
            <a:ext cx="3838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0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ttanslow.files.wordpress.com/2011/12/magnifi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67544" y="260648"/>
            <a:ext cx="379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Magnificat</a:t>
            </a:r>
            <a:r>
              <a:rPr lang="en-US" altLang="ko-KR" b="1" dirty="0" smtClean="0"/>
              <a:t> 3 </a:t>
            </a:r>
            <a:r>
              <a:rPr lang="en-US" altLang="ko-KR" b="1" dirty="0"/>
              <a:t>: The Song of Mary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2966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466142" y="0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Image : </a:t>
            </a:r>
            <a:r>
              <a:rPr lang="en-US" altLang="ko-KR" b="1" dirty="0" err="1"/>
              <a:t>Magnificat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6267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8" y="0"/>
            <a:ext cx="5532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0"/>
            <a:ext cx="4795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1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724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5256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0"/>
            <a:ext cx="5613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8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8" y="0"/>
            <a:ext cx="4314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7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6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0"/>
            <a:ext cx="5765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0"/>
            <a:ext cx="5162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39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25" y="0"/>
            <a:ext cx="5670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1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"/>
            <a:ext cx="9144000" cy="666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6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2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13"/>
            <a:ext cx="9144000" cy="548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6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38" y="0"/>
            <a:ext cx="643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0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0"/>
            <a:ext cx="4551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6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0"/>
            <a:ext cx="5370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0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8" y="0"/>
            <a:ext cx="6945973" cy="7190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8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87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5" y="0"/>
            <a:ext cx="7423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3" y="0"/>
            <a:ext cx="3203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7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38" y="0"/>
            <a:ext cx="69183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003622" y="6488668"/>
            <a:ext cx="3224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Madonna of the </a:t>
            </a:r>
            <a:r>
              <a:rPr lang="en-US" altLang="ko-KR" b="1" smtClean="0"/>
              <a:t>Magnificat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44408" y="64886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562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1000">
        <p14:warp dir="in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3" y="0"/>
            <a:ext cx="7253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048192" y="0"/>
            <a:ext cx="326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/>
              <a:t>Magnificat</a:t>
            </a:r>
            <a:r>
              <a:rPr lang="en-US" altLang="ko-KR" b="1" dirty="0" smtClean="0"/>
              <a:t> 1 </a:t>
            </a:r>
            <a:r>
              <a:rPr lang="en-US" altLang="ko-KR" b="1" dirty="0"/>
              <a:t>: Annunciation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804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3447"/>
            <a:ext cx="35283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13447"/>
            <a:ext cx="3794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8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38" y="0"/>
            <a:ext cx="5468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2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" y="0"/>
            <a:ext cx="9143999" cy="7342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6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0"/>
            <a:ext cx="690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36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38" y="0"/>
            <a:ext cx="5824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3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</Words>
  <Application>Microsoft Office PowerPoint</Application>
  <PresentationFormat>화면 슬라이드 쇼(4:3)</PresentationFormat>
  <Paragraphs>20</Paragraphs>
  <Slides>39</Slides>
  <Notes>7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10</cp:revision>
  <dcterms:created xsi:type="dcterms:W3CDTF">2014-12-16T07:54:59Z</dcterms:created>
  <dcterms:modified xsi:type="dcterms:W3CDTF">2014-12-17T00:35:08Z</dcterms:modified>
</cp:coreProperties>
</file>