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60" r:id="rId4"/>
    <p:sldId id="29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75" r:id="rId40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B7DA4-6747-4DC9-A75A-389E3DDC7143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67DB-F159-4999-BD2A-40AF34A151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16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67DB-F159-4999-BD2A-40AF34A1515A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7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4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2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2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5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8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9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0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8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25B43-D849-4077-9095-EE71025AEAAE}" type="datetimeFigureOut">
              <a:rPr lang="ko-KR" altLang="en-US" smtClean="0"/>
              <a:t>2015-10-26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6CEB-CFE0-4158-932B-BB2A1E9C5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876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9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99061" y="908720"/>
            <a:ext cx="394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/>
              <a:t>Andreas </a:t>
            </a:r>
            <a:r>
              <a:rPr lang="en-US" altLang="ko-KR" sz="5400" b="1" dirty="0" smtClean="0"/>
              <a:t>Achenbach</a:t>
            </a:r>
          </a:p>
          <a:p>
            <a:pPr algn="ctr"/>
            <a:r>
              <a:rPr lang="en-US" altLang="ko-KR" sz="2000" b="1" dirty="0" smtClean="0"/>
              <a:t>(1815-1910)</a:t>
            </a:r>
            <a:endParaRPr lang="en-US" altLang="ko-KR" sz="2000" baseline="30000" dirty="0"/>
          </a:p>
          <a:p>
            <a:pPr algn="ctr"/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German </a:t>
            </a:r>
          </a:p>
          <a:p>
            <a:pPr algn="ctr"/>
            <a:r>
              <a:rPr lang="en-US" altLang="ko-KR" sz="2400" b="1" dirty="0" smtClean="0"/>
              <a:t>landscape </a:t>
            </a:r>
            <a:r>
              <a:rPr lang="en-US" altLang="ko-KR" sz="2400" b="1" dirty="0"/>
              <a:t>painter</a:t>
            </a:r>
            <a:endParaRPr lang="ko-KR" altLang="en-US" sz="2400" b="1" dirty="0"/>
          </a:p>
        </p:txBody>
      </p:sp>
      <p:pic>
        <p:nvPicPr>
          <p:cNvPr id="4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4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8972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6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0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0"/>
            <a:ext cx="8521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4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0"/>
            <a:ext cx="8515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3"/>
            <a:ext cx="9144000" cy="664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7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" y="0"/>
            <a:ext cx="8756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9144000" cy="658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2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9144000" cy="679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7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3"/>
            <a:ext cx="9144000" cy="664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8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2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838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9144000" cy="680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8801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838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7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3"/>
            <a:ext cx="9144000" cy="581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0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8972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75"/>
            <a:ext cx="9144000" cy="614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3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0"/>
            <a:ext cx="8183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2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0"/>
            <a:ext cx="8132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0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0"/>
            <a:ext cx="909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3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9144000" cy="660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6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0"/>
            <a:ext cx="8675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9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1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7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"/>
            <a:ext cx="9144000" cy="585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4" y="764704"/>
            <a:ext cx="4695245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370045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6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" y="332656"/>
            <a:ext cx="4507603" cy="602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`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32656"/>
            <a:ext cx="4581475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9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0"/>
            <a:ext cx="4870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68344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72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000">
        <p:circle/>
      </p:transition>
    </mc:Choice>
    <mc:Fallback xmlns="">
      <p:transition spd="slow" advTm="21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9048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7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2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763"/>
            <a:ext cx="9144000" cy="557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0"/>
            <a:ext cx="8302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3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8"/>
            <a:ext cx="9144000" cy="605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4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화면 슬라이드 쇼(4:3)</PresentationFormat>
  <Paragraphs>7</Paragraphs>
  <Slides>39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8</cp:revision>
  <dcterms:created xsi:type="dcterms:W3CDTF">2015-10-26T02:02:31Z</dcterms:created>
  <dcterms:modified xsi:type="dcterms:W3CDTF">2015-10-26T07:50:59Z</dcterms:modified>
</cp:coreProperties>
</file>