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7747-D364-4488-A9CB-EFA9EE480DEA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D1EC-6E19-4D8A-9B9E-0EFBE46E4CB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7747-D364-4488-A9CB-EFA9EE480DEA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D1EC-6E19-4D8A-9B9E-0EFBE46E4C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7747-D364-4488-A9CB-EFA9EE480DEA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D1EC-6E19-4D8A-9B9E-0EFBE46E4C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7747-D364-4488-A9CB-EFA9EE480DEA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D1EC-6E19-4D8A-9B9E-0EFBE46E4C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7747-D364-4488-A9CB-EFA9EE480DEA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D1EC-6E19-4D8A-9B9E-0EFBE46E4C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7747-D364-4488-A9CB-EFA9EE480DEA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D1EC-6E19-4D8A-9B9E-0EFBE46E4C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7747-D364-4488-A9CB-EFA9EE480DEA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D1EC-6E19-4D8A-9B9E-0EFBE46E4C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7747-D364-4488-A9CB-EFA9EE480DEA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D1EC-6E19-4D8A-9B9E-0EFBE46E4C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7747-D364-4488-A9CB-EFA9EE480DEA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D1EC-6E19-4D8A-9B9E-0EFBE46E4C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7747-D364-4488-A9CB-EFA9EE480DEA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D1EC-6E19-4D8A-9B9E-0EFBE46E4CB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9457747-D364-4488-A9CB-EFA9EE480DEA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D3CD1EC-6E19-4D8A-9B9E-0EFBE46E4C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9457747-D364-4488-A9CB-EFA9EE480DEA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D3CD1EC-6E19-4D8A-9B9E-0EFBE46E4C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terms.naver.com/entry.nhn?docId=49182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검량곡선 그리는 법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111463 </a:t>
            </a:r>
            <a:r>
              <a:rPr lang="ko-KR" altLang="en-US" dirty="0" smtClean="0"/>
              <a:t>박진우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검량곡선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 어떤 물질의 양</a:t>
            </a:r>
            <a:r>
              <a:rPr lang="en-US" altLang="ko-KR" dirty="0" smtClean="0"/>
              <a:t>(</a:t>
            </a:r>
            <a:r>
              <a:rPr lang="ko-KR" altLang="en-US" dirty="0" smtClean="0"/>
              <a:t>量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이나 농도와 그 물질의 물리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화학적 성질과의 관계를 표시하는 곡선</a:t>
            </a:r>
            <a:r>
              <a:rPr lang="en-US" altLang="ko-KR" dirty="0" smtClean="0"/>
              <a:t>. </a:t>
            </a:r>
            <a:r>
              <a:rPr lang="ko-KR" altLang="en-US" dirty="0" smtClean="0"/>
              <a:t>분광 분석</a:t>
            </a:r>
            <a:r>
              <a:rPr lang="en-US" altLang="ko-KR" dirty="0" smtClean="0"/>
              <a:t>, </a:t>
            </a:r>
            <a:r>
              <a:rPr lang="ko-KR" altLang="en-US" dirty="0" smtClean="0"/>
              <a:t>비색 분석</a:t>
            </a:r>
            <a:r>
              <a:rPr lang="en-US" altLang="ko-KR" dirty="0" smtClean="0"/>
              <a:t>, </a:t>
            </a:r>
            <a:r>
              <a:rPr lang="ko-KR" altLang="en-US" dirty="0" smtClean="0"/>
              <a:t>엑스선 분석</a:t>
            </a:r>
            <a:r>
              <a:rPr lang="en-US" altLang="ko-KR" dirty="0" smtClean="0"/>
              <a:t>, </a:t>
            </a:r>
            <a:r>
              <a:rPr lang="ko-KR" altLang="en-US" dirty="0" smtClean="0"/>
              <a:t>정량 분석  따위에  쓴다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검량선 작성법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표준용액을 만들어 </a:t>
            </a:r>
            <a:r>
              <a:rPr lang="ko-KR" altLang="en-US" dirty="0" err="1" smtClean="0"/>
              <a:t>흡광도를</a:t>
            </a:r>
            <a:r>
              <a:rPr lang="ko-KR" altLang="en-US" dirty="0" smtClean="0"/>
              <a:t> 측정하여 검정곡선을 만들고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미지시료의 </a:t>
            </a:r>
            <a:r>
              <a:rPr lang="ko-KR" altLang="en-US" dirty="0" err="1" smtClean="0"/>
              <a:t>흡광도를</a:t>
            </a:r>
            <a:r>
              <a:rPr lang="ko-KR" altLang="en-US" dirty="0" smtClean="0"/>
              <a:t> 읽어 검정곡선에서 해당하는 농도를 계산하는 방법</a:t>
            </a:r>
            <a:r>
              <a:rPr lang="en-US" altLang="ko-KR" dirty="0" smtClean="0"/>
              <a:t>.</a:t>
            </a:r>
          </a:p>
          <a:p>
            <a:r>
              <a:rPr lang="ko-KR" altLang="en-US" dirty="0" err="1" smtClean="0"/>
              <a:t>검량선을</a:t>
            </a:r>
            <a:r>
              <a:rPr lang="ko-KR" altLang="en-US" dirty="0" smtClean="0"/>
              <a:t> 만들기 위해서는 최소한 세 가지 농도의 표준용액 스펙트럼을 측정하여야 한다</a:t>
            </a:r>
            <a:r>
              <a:rPr lang="en-US" altLang="ko-KR" dirty="0" smtClean="0"/>
              <a:t>.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이상적으로는 측정된 모든 </a:t>
            </a:r>
            <a:r>
              <a:rPr lang="ko-KR" altLang="en-US" dirty="0" err="1" smtClean="0"/>
              <a:t>표준값은</a:t>
            </a:r>
            <a:r>
              <a:rPr lang="ko-KR" altLang="en-US" dirty="0" smtClean="0"/>
              <a:t> 일직선 위에 놓여져야 하지만 실제 </a:t>
            </a:r>
            <a:r>
              <a:rPr lang="ko-KR" altLang="en-US" dirty="0" err="1" smtClean="0"/>
              <a:t>표준값이</a:t>
            </a:r>
            <a:r>
              <a:rPr lang="ko-KR" altLang="en-US" dirty="0" smtClean="0"/>
              <a:t> 다소 흩어져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데이터가 가장 잘 맞는 </a:t>
            </a:r>
            <a:r>
              <a:rPr lang="ko-KR" altLang="en-US" dirty="0" err="1" smtClean="0"/>
              <a:t>검량선을</a:t>
            </a:r>
            <a:r>
              <a:rPr lang="ko-KR" altLang="en-US" dirty="0" smtClean="0"/>
              <a:t> 찾아야 하고 적용하기 전에 </a:t>
            </a:r>
            <a:r>
              <a:rPr lang="en-US" altLang="ko-KR" dirty="0" smtClean="0"/>
              <a:t>Beer </a:t>
            </a:r>
            <a:r>
              <a:rPr lang="ko-KR" altLang="en-US" dirty="0" smtClean="0"/>
              <a:t>법칙과 실제 측정이 일치하는지를 검증해야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어떤 유형의 </a:t>
            </a:r>
            <a:r>
              <a:rPr lang="ko-KR" altLang="en-US" dirty="0" err="1" smtClean="0"/>
              <a:t>검량선이</a:t>
            </a:r>
            <a:r>
              <a:rPr lang="ko-KR" altLang="en-US" dirty="0" smtClean="0"/>
              <a:t> 잘 맞는지 결정하기 위해 최소자승법과 같은 통계적 방법을 적용한다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모서리가 둥근 직사각형 3">
            <a:hlinkClick r:id="rId2"/>
          </p:cNvPr>
          <p:cNvSpPr/>
          <p:nvPr/>
        </p:nvSpPr>
        <p:spPr>
          <a:xfrm>
            <a:off x="5076056" y="5445224"/>
            <a:ext cx="3744416" cy="11247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/>
              <a:t>Beer </a:t>
            </a:r>
            <a:r>
              <a:rPr lang="ko-KR" altLang="en-US" sz="5400" dirty="0" smtClean="0"/>
              <a:t>법칙</a:t>
            </a:r>
            <a:endParaRPr lang="ko-KR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예</a:t>
            </a:r>
            <a:endParaRPr lang="ko-KR" alt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9300" y="3006725"/>
            <a:ext cx="51054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정량을 위한 </a:t>
            </a:r>
            <a:r>
              <a:rPr lang="ko-KR" altLang="en-US" dirty="0" err="1" smtClean="0"/>
              <a:t>검량선을</a:t>
            </a:r>
            <a:r>
              <a:rPr lang="ko-KR" altLang="en-US" dirty="0" smtClean="0"/>
              <a:t> 작성하려면 농도를 알 고 있는 표준물의 </a:t>
            </a:r>
            <a:r>
              <a:rPr lang="ko-KR" altLang="en-US" dirty="0" err="1" smtClean="0"/>
              <a:t>흡광도를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측정해야한다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측정된 </a:t>
            </a:r>
            <a:r>
              <a:rPr lang="ko-KR" altLang="en-US" dirty="0" err="1" smtClean="0"/>
              <a:t>흡광도를</a:t>
            </a:r>
            <a:r>
              <a:rPr lang="ko-KR" altLang="en-US" dirty="0" smtClean="0"/>
              <a:t> 농도로 나누면 기울기가 주어진다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실제 실험에서는 기기 자체 또는 시료의 특성에 의해 </a:t>
            </a:r>
            <a:r>
              <a:rPr lang="en-US" altLang="ko-KR" dirty="0" smtClean="0"/>
              <a:t>Beer</a:t>
            </a:r>
            <a:r>
              <a:rPr lang="ko-KR" altLang="en-US" dirty="0" smtClean="0"/>
              <a:t>법칙에서 이탈하는 경우가 대부분이고 정량 오차의 폭이 커지게 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204864"/>
            <a:ext cx="876239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600084" y="3573016"/>
            <a:ext cx="39438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모듈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147</TotalTime>
  <Words>125</Words>
  <Application>Microsoft Office PowerPoint</Application>
  <PresentationFormat>화면 슬라이드 쇼(4:3)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모듈</vt:lpstr>
      <vt:lpstr>검량곡선 그리는 법</vt:lpstr>
      <vt:lpstr>검량곡선</vt:lpstr>
      <vt:lpstr>검량선 작성법</vt:lpstr>
      <vt:lpstr>슬라이드 4</vt:lpstr>
      <vt:lpstr>예</vt:lpstr>
      <vt:lpstr>슬라이드 6</vt:lpstr>
      <vt:lpstr>슬라이드 7</vt:lpstr>
      <vt:lpstr>슬라이드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검량곡선 그리는 법</dc:title>
  <dc:creator>USER</dc:creator>
  <cp:lastModifiedBy>USER</cp:lastModifiedBy>
  <cp:revision>10</cp:revision>
  <dcterms:created xsi:type="dcterms:W3CDTF">2012-05-06T07:43:13Z</dcterms:created>
  <dcterms:modified xsi:type="dcterms:W3CDTF">2012-05-07T13:55:47Z</dcterms:modified>
</cp:coreProperties>
</file>